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265" autoAdjust="0"/>
    <p:restoredTop sz="94660"/>
  </p:normalViewPr>
  <p:slideViewPr>
    <p:cSldViewPr>
      <p:cViewPr varScale="1">
        <p:scale>
          <a:sx n="81" d="100"/>
          <a:sy n="81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162A-9FBE-4FB0-8470-B9F25651FA0E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9993-88C8-466F-81D8-07E49125BC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25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19993-88C8-466F-81D8-07E49125BCF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4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4F8AE4-32C3-464F-9FB2-F57D30A25B74}" type="datetimeFigureOut">
              <a:rPr lang="en-GB" smtClean="0"/>
              <a:t>17/12/2015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E1E4F5-04CD-4D97-A924-B4232FC6C870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Weather Quiz!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Test your skills about UK weather!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42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What is the Hottest Month In England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183" y="3284984"/>
            <a:ext cx="3113887" cy="61845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/>
              <a:t>D</a:t>
            </a:r>
            <a:r>
              <a:rPr lang="en-GB" dirty="0" smtClean="0"/>
              <a:t>: </a:t>
            </a:r>
            <a:r>
              <a:rPr lang="en-GB" dirty="0"/>
              <a:t>C</a:t>
            </a:r>
            <a:r>
              <a:rPr lang="en-GB" dirty="0" smtClean="0"/>
              <a:t> &amp;B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64420"/>
            <a:ext cx="5868144" cy="32707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5776" y="273813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: August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516" y="22048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B: July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1124" y="1583977"/>
            <a:ext cx="12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A: June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61152" y="5229200"/>
            <a:ext cx="159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1560" y="5023937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1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5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2</a:t>
            </a:r>
            <a:r>
              <a:rPr lang="en-GB" dirty="0" smtClean="0"/>
              <a:t>. What is the coldest month in England 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07" y="1988840"/>
            <a:ext cx="58705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77281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A:January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2768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B:Febuary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3024" y="32227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</a:t>
            </a:r>
            <a:r>
              <a:rPr lang="en-GB" sz="2400" dirty="0" smtClean="0"/>
              <a:t>:December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3024" y="278644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:A &amp;B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2340" y="5877272"/>
            <a:ext cx="124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2340" y="5554887"/>
            <a:ext cx="1381944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27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 Which month has the highest Precipitation ?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07" y="1988840"/>
            <a:ext cx="58705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20486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A:January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0033" y="380704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</a:t>
            </a:r>
            <a:r>
              <a:rPr lang="en-GB" sz="2400" dirty="0" smtClean="0"/>
              <a:t>:December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8529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B:Febuary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350" y="33763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C:A &amp; D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41434" y="5373216"/>
            <a:ext cx="1442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0" name="Cloud 9"/>
          <p:cNvSpPr/>
          <p:nvPr/>
        </p:nvSpPr>
        <p:spPr>
          <a:xfrm>
            <a:off x="544069" y="5014256"/>
            <a:ext cx="1728192" cy="1406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1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Which month has the lowest Precipitation ?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25988"/>
            <a:ext cx="58705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49289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A:B &amp; C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B:July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8610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C:August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8691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D:June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Heart 8"/>
          <p:cNvSpPr/>
          <p:nvPr/>
        </p:nvSpPr>
        <p:spPr>
          <a:xfrm>
            <a:off x="827584" y="5589240"/>
            <a:ext cx="1512168" cy="10801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22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Which month has the temperature of 8 ?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07" y="1988840"/>
            <a:ext cx="58705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540" y="2676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A:March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62237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B:April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6531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C:May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573325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D:All of them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591792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>
            <a:off x="2339752" y="5424119"/>
            <a:ext cx="2448272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7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/>
              <a:t>Thankyou for doing the quiz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8745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113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UK Weather Quiz!</vt:lpstr>
      <vt:lpstr>1. What is the Hottest Month In England ?</vt:lpstr>
      <vt:lpstr>2. What is the coldest month in England ?</vt:lpstr>
      <vt:lpstr>3. Which month has the highest Precipitation ?</vt:lpstr>
      <vt:lpstr>4. Which month has the lowest Precipitation ?</vt:lpstr>
      <vt:lpstr>5. Which month has the temperature of 8 ?</vt:lpstr>
      <vt:lpstr>Thankyou for doing the quiz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Weather Quiz!</dc:title>
  <dc:creator>Olashewa Jinadu</dc:creator>
  <cp:lastModifiedBy>Olashewa Jinadu</cp:lastModifiedBy>
  <cp:revision>21</cp:revision>
  <dcterms:created xsi:type="dcterms:W3CDTF">2015-12-11T10:35:21Z</dcterms:created>
  <dcterms:modified xsi:type="dcterms:W3CDTF">2015-12-17T14:06:51Z</dcterms:modified>
</cp:coreProperties>
</file>